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3" d="100"/>
          <a:sy n="43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2832-AAC4-46B7-A1C0-11401E791CDA}" type="datetimeFigureOut">
              <a:rPr lang="fa-IR" smtClean="0"/>
              <a:t>09/17/1441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3FC3-3DFD-47A3-9F63-96472E17F46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73520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2832-AAC4-46B7-A1C0-11401E791CDA}" type="datetimeFigureOut">
              <a:rPr lang="fa-IR" smtClean="0"/>
              <a:t>09/17/1441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3FC3-3DFD-47A3-9F63-96472E17F46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0658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2832-AAC4-46B7-A1C0-11401E791CDA}" type="datetimeFigureOut">
              <a:rPr lang="fa-IR" smtClean="0"/>
              <a:t>09/17/1441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3FC3-3DFD-47A3-9F63-96472E17F46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3311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2832-AAC4-46B7-A1C0-11401E791CDA}" type="datetimeFigureOut">
              <a:rPr lang="fa-IR" smtClean="0"/>
              <a:t>09/17/1441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3FC3-3DFD-47A3-9F63-96472E17F46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20548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2832-AAC4-46B7-A1C0-11401E791CDA}" type="datetimeFigureOut">
              <a:rPr lang="fa-IR" smtClean="0"/>
              <a:t>09/17/1441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3FC3-3DFD-47A3-9F63-96472E17F46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991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2832-AAC4-46B7-A1C0-11401E791CDA}" type="datetimeFigureOut">
              <a:rPr lang="fa-IR" smtClean="0"/>
              <a:t>09/17/1441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3FC3-3DFD-47A3-9F63-96472E17F46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5848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2832-AAC4-46B7-A1C0-11401E791CDA}" type="datetimeFigureOut">
              <a:rPr lang="fa-IR" smtClean="0"/>
              <a:t>09/17/1441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3FC3-3DFD-47A3-9F63-96472E17F46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62218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2832-AAC4-46B7-A1C0-11401E791CDA}" type="datetimeFigureOut">
              <a:rPr lang="fa-IR" smtClean="0"/>
              <a:t>09/17/1441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3FC3-3DFD-47A3-9F63-96472E17F46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5402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2832-AAC4-46B7-A1C0-11401E791CDA}" type="datetimeFigureOut">
              <a:rPr lang="fa-IR" smtClean="0"/>
              <a:t>09/17/1441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3FC3-3DFD-47A3-9F63-96472E17F46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95565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2832-AAC4-46B7-A1C0-11401E791CDA}" type="datetimeFigureOut">
              <a:rPr lang="fa-IR" smtClean="0"/>
              <a:t>09/17/1441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3FC3-3DFD-47A3-9F63-96472E17F46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4793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2832-AAC4-46B7-A1C0-11401E791CDA}" type="datetimeFigureOut">
              <a:rPr lang="fa-IR" smtClean="0"/>
              <a:t>09/17/1441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3FC3-3DFD-47A3-9F63-96472E17F46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41592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02832-AAC4-46B7-A1C0-11401E791CDA}" type="datetimeFigureOut">
              <a:rPr lang="fa-IR" smtClean="0"/>
              <a:t>09/17/1441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E3FC3-3DFD-47A3-9F63-96472E17F46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906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درس دوازدهم</a:t>
            </a:r>
            <a:endParaRPr lang="fa-I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a-IR" sz="9600" dirty="0" smtClean="0">
                <a:solidFill>
                  <a:srgbClr val="FF0000"/>
                </a:solidFill>
              </a:rPr>
              <a:t>سعدی </a:t>
            </a:r>
          </a:p>
          <a:p>
            <a:r>
              <a:rPr lang="fa-IR" sz="5800" dirty="0" smtClean="0">
                <a:solidFill>
                  <a:srgbClr val="FF0000"/>
                </a:solidFill>
                <a:cs typeface="2  Jadid" pitchFamily="2" charset="-78"/>
              </a:rPr>
              <a:t>غزلیات</a:t>
            </a:r>
            <a:endParaRPr lang="fa-IR" sz="5800" dirty="0">
              <a:solidFill>
                <a:srgbClr val="FF0000"/>
              </a:solidFill>
              <a:cs typeface="2  Jadi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47459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b="1" dirty="0"/>
              <a:t>سعدی</a:t>
            </a:r>
            <a:r>
              <a:rPr lang="fa-IR" dirty="0"/>
              <a:t>: مشرف بن مصلح سعدی شیرازی در اوایل قرن هفتم هجری قمری، میانِ خاندانی از عالمانِ دین، در شیراز متولد شد. در اوایلِ جوانی به بغداد رفت و در نظامیة بغداد، به تحصیلِ  علوم ادبی و دینی همّت گماشت؛ سپس به عراق و شام و حجاز سفر کرد و در اواسطِ قرن هفتم به شیراز برگشت و منظومة حِکمیِ بوستان را در سال 655 هجری و سالِ بعد، گلستان را در مواعظ و حِکَم، به نثرِ مسجعِ آمیخته با اشعارِ دل­انگیز نوشت. گلستانِ او بهترین نمونة نثر فصیحِ پارسی است که از قرنِ هفتم به بعد، همواره موردِ تقلید و پیرویِ شاعران و نویسندگان پارسی­گوی بوده­است. سعدی استادِ  سرودن غزلهای عاشفانه است. در سخنِ او، غزلِ عاشقانه، آخرین حدّ لطافت و زیبایی را درک کرده و لطیف­ترین معانی، در ساده­ترین و فصیح­ترین و کامل­ترین الفاظ آمده است.آثارِ منثورِ دیگرش غیر  از گلستان عبارتند از:نصیحةالملوک و مجالس پنجگانه و ....</a:t>
            </a:r>
            <a:endParaRPr lang="en-US" dirty="0" smtClean="0">
              <a:effectLst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50263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به انتظار عیادت</a:t>
            </a:r>
            <a:endParaRPr lang="fa-I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41737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854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06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171</Words>
  <Application>Microsoft Office PowerPoint</Application>
  <PresentationFormat>On-screen Show (4:3)</PresentationFormat>
  <Paragraphs>5</Paragraphs>
  <Slides>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درس دوازدهم</vt:lpstr>
      <vt:lpstr>PowerPoint Presentation</vt:lpstr>
      <vt:lpstr>به انتظار عیادت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 دوازدهم</dc:title>
  <dc:creator>PAYAM</dc:creator>
  <cp:lastModifiedBy>PAYAM</cp:lastModifiedBy>
  <cp:revision>3</cp:revision>
  <dcterms:created xsi:type="dcterms:W3CDTF">2020-05-09T16:15:06Z</dcterms:created>
  <dcterms:modified xsi:type="dcterms:W3CDTF">2020-05-09T18:27:04Z</dcterms:modified>
</cp:coreProperties>
</file>